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86D5C-8AFF-48A7-BEF2-557F5832D9A2}" type="datetimeFigureOut">
              <a:rPr lang="ro-RO" smtClean="0"/>
              <a:pPr/>
              <a:t>21.03.2012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E1271-D264-48A5-ACA5-AAE3A546D1DE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442685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tăText 5"/>
          <p:cNvSpPr txBox="1"/>
          <p:nvPr/>
        </p:nvSpPr>
        <p:spPr>
          <a:xfrm>
            <a:off x="2357422" y="428604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dirty="0" smtClean="0"/>
              <a:t>Fișă de lucru recapitulativă</a:t>
            </a:r>
            <a:endParaRPr lang="ro-R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</Words>
  <Application>Microsoft Office PowerPoint</Application>
  <PresentationFormat>Expunere pe ecran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Diapozitivul 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4</cp:revision>
  <dcterms:created xsi:type="dcterms:W3CDTF">2012-03-21T09:41:26Z</dcterms:created>
  <dcterms:modified xsi:type="dcterms:W3CDTF">2012-03-21T10:11:38Z</dcterms:modified>
</cp:coreProperties>
</file>